
<file path=[Content_Types].xml><?xml version="1.0" encoding="utf-8"?>
<Types xmlns="http://schemas.openxmlformats.org/package/2006/content-types"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8E98"/>
    <a:srgbClr val="FCB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E8BB7E-577A-4E11-9117-AB092E0B66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D646A67-8C31-49D9-84AE-0E6FFCBE25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8962193-E303-4AC6-9D64-BDE9CA9A5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14E5-9AF3-49B0-9446-72F715E18769}" type="datetimeFigureOut">
              <a:rPr lang="es-PE" smtClean="0"/>
              <a:t>2/08/2020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C3F0297-332D-4F12-B8DA-FABF3F742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99FF74-B6F5-4F2F-8DCC-F3795E6AF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27D6-43CB-4262-80CB-758D106DE6E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2813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9EFB70-D05F-4D5B-9810-DB0AB2885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C33AD14-8047-4825-AE86-DCFC7EB06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5F373E-ED2C-448C-B67F-F7883EF49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14E5-9AF3-49B0-9446-72F715E18769}" type="datetimeFigureOut">
              <a:rPr lang="es-PE" smtClean="0"/>
              <a:t>2/08/2020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F17392-4C52-4127-8858-83D26CEC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FB9122-924F-434E-9331-6D301A624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27D6-43CB-4262-80CB-758D106DE6E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81605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DF043C2-9DCF-4126-A82F-C11007AD3E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B381178-6395-477A-A994-B7E2030E00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158998-9291-443D-BBCE-D202872D8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14E5-9AF3-49B0-9446-72F715E18769}" type="datetimeFigureOut">
              <a:rPr lang="es-PE" smtClean="0"/>
              <a:t>2/08/2020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1ED08E9-9894-421F-B181-EB0531D06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C0C383-EB7B-4974-B2CA-7A30A7F49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27D6-43CB-4262-80CB-758D106DE6E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17537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7C60F2-F605-408A-9A85-C160EC6A5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5E2F78-0029-4161-A98E-B2DB1F4EE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084409E-299E-4B48-B9F0-A866A6DC6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14E5-9AF3-49B0-9446-72F715E18769}" type="datetimeFigureOut">
              <a:rPr lang="es-PE" smtClean="0"/>
              <a:t>2/08/2020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67EC02-845B-4E76-B117-CBA5C6883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99C86A-A1A4-4FB0-987B-51C620178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27D6-43CB-4262-80CB-758D106DE6E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01076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66A9EE-8505-4434-935E-12C05764F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881D93-12AF-428D-971A-98F436F47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7D7A8D0-B4B1-467B-9B54-26C2A2C04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14E5-9AF3-49B0-9446-72F715E18769}" type="datetimeFigureOut">
              <a:rPr lang="es-PE" smtClean="0"/>
              <a:t>2/08/2020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2E422A-BB6F-40D4-873F-6EF6953C3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33E924-CCC2-4332-8572-C9241E676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27D6-43CB-4262-80CB-758D106DE6E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95238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4DFBFC-6C9B-4F1B-8E3D-01C33064F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761B05-F509-48C0-BFDA-DEDCC19AFE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D74977E-E455-4C9B-B22C-73E8B488B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1B1BFD2-54C9-455C-9BBC-2F3F302FB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14E5-9AF3-49B0-9446-72F715E18769}" type="datetimeFigureOut">
              <a:rPr lang="es-PE" smtClean="0"/>
              <a:t>2/08/2020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A4DEDC-63F1-4729-AFD9-224D0C8A3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B0F3D48-9BED-4575-BEFB-AC2DD2859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27D6-43CB-4262-80CB-758D106DE6E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73014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3DC451-313C-44F0-B2F5-59FE2F6B6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B8EB468-F1EC-417A-8FB1-013969379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F1820EE-C94C-4584-96C8-7FFEEB6CA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487CA82-F734-46E7-B3BA-8C4DE8ABD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3CFDAAC-5296-4385-9A1D-D48DC86EBC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99E469C-5A2F-47EC-A40E-FEAEA3EF5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14E5-9AF3-49B0-9446-72F715E18769}" type="datetimeFigureOut">
              <a:rPr lang="es-PE" smtClean="0"/>
              <a:t>2/08/2020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0FF77DB-A672-494F-A8C3-78B476BF5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6C00A85-6EFF-4C90-A8C2-461B7E02F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27D6-43CB-4262-80CB-758D106DE6E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22756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DAFE09-BEE7-4480-A027-AEB907F1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9AA48B0-ABC4-44A7-AC87-38E8C0523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14E5-9AF3-49B0-9446-72F715E18769}" type="datetimeFigureOut">
              <a:rPr lang="es-PE" smtClean="0"/>
              <a:t>2/08/2020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87B2DCE-C7D4-47CD-BFA7-204524E69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CDC9D2B-1199-4387-A827-48615EAC4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27D6-43CB-4262-80CB-758D106DE6E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50765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4234478-5285-44A2-B18A-95465E3B6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14E5-9AF3-49B0-9446-72F715E18769}" type="datetimeFigureOut">
              <a:rPr lang="es-PE" smtClean="0"/>
              <a:t>2/08/2020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6CEF7BE-4194-42DB-A345-81505274C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81D4841-5979-428A-9785-0A179DD70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27D6-43CB-4262-80CB-758D106DE6E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38477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F80031-9ACF-4644-8960-E89E3E92F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5C9034-A171-4367-A9A4-DBDEDF208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4A06690-8E98-4176-A13C-E4F734CC1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8F12CD4-B247-4093-B992-4760F5F94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14E5-9AF3-49B0-9446-72F715E18769}" type="datetimeFigureOut">
              <a:rPr lang="es-PE" smtClean="0"/>
              <a:t>2/08/2020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3993630-A4F0-4AD6-8DCA-8D9E1670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BADFA81-FF5D-4204-951C-CEE002185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27D6-43CB-4262-80CB-758D106DE6E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86730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20F911-D37E-43F2-93D1-B1170F4BF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2F7EA92-77A8-4F46-BD86-7B02D655F4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EFBD20B-EBE0-4AA9-9441-F81ABEFAC1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237AEB-53A9-4C1D-AA10-80B45C44D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414E5-9AF3-49B0-9446-72F715E18769}" type="datetimeFigureOut">
              <a:rPr lang="es-PE" smtClean="0"/>
              <a:t>2/08/2020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D9E0ADA-16CF-4C3A-8A8C-57FE4425D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9D145C9-9AC5-4128-8887-9778ADC95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B027D6-43CB-4262-80CB-758D106DE6E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98336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8A404FC-77BB-434E-A308-FFF55F40B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E5073C-87F9-4934-B343-BE3F2EDAB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380735-4658-4C9C-9462-F64BAB23E3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414E5-9AF3-49B0-9446-72F715E18769}" type="datetimeFigureOut">
              <a:rPr lang="es-PE" smtClean="0"/>
              <a:t>2/08/2020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29BF94-5D52-4735-83D7-665DDC49F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8851E0-F3ED-4031-8848-8C6B564203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B027D6-43CB-4262-80CB-758D106DE6E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5962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DF30786-27C4-4FD0-A172-3594FBECF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5" y="0"/>
            <a:ext cx="11987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00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5FC972E-41B1-40A9-8F24-6EE383EA4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1" y="0"/>
            <a:ext cx="119744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760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CD551C2-1C69-4BFB-9FAA-D75238EAB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8" y="0"/>
            <a:ext cx="11995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72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F960BB6-4BD6-4585-B787-43789166E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78"/>
            <a:ext cx="12192000" cy="680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292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31387B0-667A-49B1-BFC3-BEF995E1FB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72" y="53142"/>
            <a:ext cx="11845255" cy="6751716"/>
          </a:xfrm>
        </p:spPr>
      </p:pic>
    </p:spTree>
    <p:extLst>
      <p:ext uri="{BB962C8B-B14F-4D97-AF65-F5344CB8AC3E}">
        <p14:creationId xmlns:p14="http://schemas.microsoft.com/office/powerpoint/2010/main" val="895002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6E38722-A70A-4081-BBB1-4ECBB58702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61" y="40826"/>
            <a:ext cx="11816607" cy="6776348"/>
          </a:xfrm>
        </p:spPr>
      </p:pic>
    </p:spTree>
    <p:extLst>
      <p:ext uri="{BB962C8B-B14F-4D97-AF65-F5344CB8AC3E}">
        <p14:creationId xmlns:p14="http://schemas.microsoft.com/office/powerpoint/2010/main" val="3637811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AD0C36F-E29A-40FD-9847-ABAEC87EF4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66" y="69984"/>
            <a:ext cx="11901169" cy="6788015"/>
          </a:xfrm>
        </p:spPr>
      </p:pic>
    </p:spTree>
    <p:extLst>
      <p:ext uri="{BB962C8B-B14F-4D97-AF65-F5344CB8AC3E}">
        <p14:creationId xmlns:p14="http://schemas.microsoft.com/office/powerpoint/2010/main" val="8198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75F798D9-D8CB-43CF-BFCA-BA3FD3952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6" y="0"/>
            <a:ext cx="12081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34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F7726A8-042A-4D7B-81AC-BBF0E4C19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1" y="0"/>
            <a:ext cx="120654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3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023EA2-2B7F-403E-9DA0-8335DE28F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2" y="0"/>
            <a:ext cx="11845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40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B87140C-1F32-4EE2-AB4D-DC05E000E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6" y="0"/>
            <a:ext cx="12110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873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9E1B42E-CEE7-402A-800F-E0436E9914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0" y="0"/>
            <a:ext cx="12040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9239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0</Words>
  <Application>Microsoft Office PowerPoint</Application>
  <PresentationFormat>Panorámica</PresentationFormat>
  <Paragraphs>0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12</cp:revision>
  <dcterms:created xsi:type="dcterms:W3CDTF">2020-06-07T21:08:47Z</dcterms:created>
  <dcterms:modified xsi:type="dcterms:W3CDTF">2020-08-02T23:52:38Z</dcterms:modified>
</cp:coreProperties>
</file>